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0" r:id="rId4"/>
    <p:sldId id="262" r:id="rId5"/>
    <p:sldId id="264" r:id="rId6"/>
    <p:sldId id="266" r:id="rId7"/>
    <p:sldId id="267" r:id="rId8"/>
    <p:sldId id="287" r:id="rId9"/>
    <p:sldId id="289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8" r:id="rId22"/>
    <p:sldId id="279" r:id="rId23"/>
    <p:sldId id="280" r:id="rId24"/>
    <p:sldId id="281" r:id="rId25"/>
    <p:sldId id="282" r:id="rId26"/>
    <p:sldId id="285" r:id="rId27"/>
    <p:sldId id="286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546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8F5A9-4F9E-4E8B-A20C-3843FA20FF9D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AA722-9EC5-4E1B-A5E3-061FD9B5AA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AA722-9EC5-4E1B-A5E3-061FD9B5AA0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C:\Users\Lidia\Desktop\МК Фокина ШАБЛОНЫ\чтение\кот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8344" y="3811096"/>
            <a:ext cx="1198443" cy="2794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79512" y="116632"/>
            <a:ext cx="8712968" cy="6624736"/>
          </a:xfrm>
          <a:prstGeom prst="rect">
            <a:avLst/>
          </a:prstGeom>
          <a:noFill/>
          <a:ln w="57150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scene3d>
            <a:camera prst="orthographicFront"/>
            <a:lightRig rig="sunset" dir="t"/>
          </a:scene3d>
          <a:sp3d extrusionH="127000" contourW="44450">
            <a:bevelT w="63500"/>
            <a:bevelB w="63500"/>
            <a:extrusionClr>
              <a:srgbClr val="FF0000"/>
            </a:extrusionClr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C:\Users\Lidia\Desktop\МК Фокина ШАБЛОНЫ\чтение\лиса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3893223"/>
            <a:ext cx="1736004" cy="2696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07121" y="6450443"/>
            <a:ext cx="1595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BC5463"/>
                </a:solidFill>
              </a:rPr>
              <a:t>http://mykids.ucoz.ru/</a:t>
            </a:r>
            <a:endParaRPr lang="uk-UA" sz="1200" dirty="0">
              <a:solidFill>
                <a:srgbClr val="BC5463"/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Lidia\Desktop\МК Фокина ШАБЛОНЫ\чтение\кр шапочка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02120" y="188640"/>
            <a:ext cx="1852396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79512" y="116632"/>
            <a:ext cx="8712968" cy="6624736"/>
          </a:xfrm>
          <a:prstGeom prst="rect">
            <a:avLst/>
          </a:prstGeom>
          <a:noFill/>
          <a:ln w="57150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scene3d>
            <a:camera prst="orthographicFront"/>
            <a:lightRig rig="sunset" dir="t"/>
          </a:scene3d>
          <a:sp3d extrusionH="127000" contourW="44450">
            <a:bevelT w="63500"/>
            <a:bevelB w="63500"/>
            <a:extrusionClr>
              <a:srgbClr val="FF0000"/>
            </a:extrusionClr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07121" y="6450443"/>
            <a:ext cx="1595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BC5463"/>
                </a:solidFill>
              </a:rPr>
              <a:t>http://mykids.ucoz.ru/</a:t>
            </a:r>
            <a:endParaRPr lang="uk-UA" sz="1200" dirty="0">
              <a:solidFill>
                <a:srgbClr val="BC5463"/>
              </a:solidFill>
            </a:endParaRPr>
          </a:p>
        </p:txBody>
      </p:sp>
      <p:pic>
        <p:nvPicPr>
          <p:cNvPr id="1026" name="Picture 2" descr="C:\Users\Lidia\Desktop\МК Фокина ШАБЛОНЫ\чтение\колобок 2ъ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36888"/>
            <a:ext cx="2592288" cy="1652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ransition>
    <p:sndAc>
      <p:stSnd>
        <p:snd r:embed="rId7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9558/16969765.1b1/0_87715_ded76a6_M.png" TargetMode="External"/><Relationship Id="rId7" Type="http://schemas.openxmlformats.org/officeDocument/2006/relationships/hyperlink" Target="http://mistergid.ru/image/upload/2011-08-06/330026694634_49b7832452e3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g-fotki.yandex.ru/get/9930/16969765.209/0_8d37d_b1b5100a_M.png" TargetMode="External"/><Relationship Id="rId5" Type="http://schemas.openxmlformats.org/officeDocument/2006/relationships/hyperlink" Target="http://img-fotki.yandex.ru/get/9326/16969765.1c9/0_893f8_c8fed750_M.png" TargetMode="External"/><Relationship Id="rId4" Type="http://schemas.openxmlformats.org/officeDocument/2006/relationships/hyperlink" Target="http://img-fotki.yandex.ru/get/9167/16969765.1b2/0_8771f_26b75231_M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31640" y="548680"/>
            <a:ext cx="56886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latin typeface="AGCrownStyle" pitchFamily="2" charset="0"/>
              </a:rPr>
              <a:t>Викторина</a:t>
            </a:r>
            <a:r>
              <a:rPr lang="uk-UA" sz="1600" dirty="0" smtClean="0">
                <a:latin typeface="AGCrownStyle" pitchFamily="2" charset="0"/>
              </a:rPr>
              <a:t> по </a:t>
            </a:r>
            <a:r>
              <a:rPr lang="uk-UA" sz="1600" dirty="0" err="1" smtClean="0">
                <a:latin typeface="AGCrownStyle" pitchFamily="2" charset="0"/>
              </a:rPr>
              <a:t>сказкам</a:t>
            </a:r>
            <a:endParaRPr lang="uk-UA" sz="1600" dirty="0">
              <a:latin typeface="AGCrownStyle" pitchFamily="2" charset="0"/>
            </a:endParaRPr>
          </a:p>
        </p:txBody>
      </p:sp>
      <p:pic>
        <p:nvPicPr>
          <p:cNvPr id="3" name="Picture 2" descr="http://linda6035.ucoz.ru/_si/0/s9970805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193" y="1340579"/>
            <a:ext cx="814611" cy="1215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297926" y="2679864"/>
            <a:ext cx="6400800" cy="1938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000" i="1" cap="none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GCrownStyle" pitchFamily="2" charset="0"/>
                <a:cs typeface="+mn-cs"/>
              </a:rPr>
              <a:t>Путешествие по сказкам</a:t>
            </a:r>
            <a:endParaRPr lang="ru-RU" sz="6000" i="1" cap="none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GCrownStyle" pitchFamily="2" charset="0"/>
            </a:endParaRP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3131840" y="5085184"/>
            <a:ext cx="5675647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AGCrownStyle" pitchFamily="2" charset="0"/>
              </a:rPr>
              <a:t>Автор</a:t>
            </a:r>
          </a:p>
          <a:p>
            <a:pPr>
              <a:spcBef>
                <a:spcPts val="0"/>
              </a:spcBef>
              <a:defRPr/>
            </a:pPr>
            <a:r>
              <a:rPr lang="ru-RU" sz="1400" dirty="0" err="1" smtClean="0">
                <a:solidFill>
                  <a:schemeClr val="tx1"/>
                </a:solidFill>
                <a:latin typeface="AGCrownStyle" pitchFamily="2" charset="0"/>
              </a:rPr>
              <a:t>Абанина</a:t>
            </a:r>
            <a:r>
              <a:rPr lang="ru-RU" sz="1400" dirty="0" smtClean="0">
                <a:solidFill>
                  <a:schemeClr val="tx1"/>
                </a:solidFill>
                <a:latin typeface="AGCrownStyle" pitchFamily="2" charset="0"/>
              </a:rPr>
              <a:t> Светлана Викторовна воспитатель МКДОУ Кантемировский детский сад №1</a:t>
            </a:r>
          </a:p>
        </p:txBody>
      </p:sp>
    </p:spTree>
    <p:extLst>
      <p:ext uri="{BB962C8B-B14F-4D97-AF65-F5344CB8AC3E}">
        <p14:creationId xmlns="" xmlns:p14="http://schemas.microsoft.com/office/powerpoint/2010/main" val="345245421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Скака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54707" y="1600200"/>
            <a:ext cx="4634586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Кто тянул Репку</a:t>
            </a:r>
            <a:r>
              <a:rPr lang="ru-RU" sz="3200" b="1" dirty="0" smtClean="0">
                <a:solidFill>
                  <a:schemeClr val="tx1"/>
                </a:solidFill>
              </a:rPr>
              <a:t>?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Сказка 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30888" y="1600200"/>
            <a:ext cx="7282224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Как звали трёх поросят?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три поросенка-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91043" y="1600200"/>
            <a:ext cx="6561914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ятно 2 6"/>
          <p:cNvSpPr/>
          <p:nvPr/>
        </p:nvSpPr>
        <p:spPr>
          <a:xfrm>
            <a:off x="755576" y="908720"/>
            <a:ext cx="1728192" cy="1584176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Ниф-Ниф</a:t>
            </a:r>
            <a:endParaRPr lang="ru-RU" dirty="0"/>
          </a:p>
        </p:txBody>
      </p:sp>
      <p:sp>
        <p:nvSpPr>
          <p:cNvPr id="8" name="Пятно 2 7"/>
          <p:cNvSpPr/>
          <p:nvPr/>
        </p:nvSpPr>
        <p:spPr>
          <a:xfrm>
            <a:off x="3419872" y="548680"/>
            <a:ext cx="1656184" cy="1440160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Нуф-Нуф</a:t>
            </a:r>
            <a:endParaRPr lang="ru-RU" dirty="0"/>
          </a:p>
        </p:txBody>
      </p:sp>
      <p:sp>
        <p:nvSpPr>
          <p:cNvPr id="9" name="Пятно 2 8"/>
          <p:cNvSpPr/>
          <p:nvPr/>
        </p:nvSpPr>
        <p:spPr>
          <a:xfrm>
            <a:off x="6588224" y="620688"/>
            <a:ext cx="1656184" cy="1512168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Наф</a:t>
            </a:r>
            <a:r>
              <a:rPr lang="ru-RU" dirty="0" smtClean="0"/>
              <a:t>- </a:t>
            </a:r>
            <a:r>
              <a:rPr lang="ru-RU" dirty="0" err="1" smtClean="0"/>
              <a:t>Наф</a:t>
            </a:r>
            <a:endParaRPr lang="ru-RU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  <p:bldP spid="9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Что купила на базаре Муха – Цокотуха</a:t>
            </a:r>
            <a:r>
              <a:rPr lang="ru-RU" sz="3200" b="1" dirty="0" smtClean="0">
                <a:solidFill>
                  <a:schemeClr val="tx1"/>
                </a:solidFill>
              </a:rPr>
              <a:t>?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Сказка 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Кто разбил золотое  яичко? </a:t>
            </a:r>
            <a:r>
              <a:rPr lang="ru-RU" b="1" dirty="0" smtClean="0"/>
              <a:t>(</a:t>
            </a:r>
            <a:endParaRPr lang="ru-RU" dirty="0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Сказка 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53599" y="1600200"/>
            <a:ext cx="6836802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Чем ловил рыбу Волк в русской народной сказке «Лиса и Волк»?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С кем встречался Колобок во время путешествия?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Сказка 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07135" y="1600200"/>
            <a:ext cx="3729729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«Узнай сказку по загадке»</a:t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Я от бабушки ушёл,</a:t>
            </a:r>
            <a:br>
              <a:rPr lang="ru-RU" sz="2000" dirty="0" smtClean="0"/>
            </a:br>
            <a:r>
              <a:rPr lang="ru-RU" sz="2000" dirty="0" smtClean="0"/>
              <a:t>Я от дедушки ушёл,</a:t>
            </a:r>
            <a:br>
              <a:rPr lang="ru-RU" sz="2000" dirty="0" smtClean="0"/>
            </a:br>
            <a:r>
              <a:rPr lang="ru-RU" sz="2000" dirty="0" smtClean="0"/>
              <a:t>Отгадайте без подсказки,</a:t>
            </a:r>
            <a:br>
              <a:rPr lang="ru-RU" sz="2000" dirty="0" smtClean="0"/>
            </a:br>
            <a:r>
              <a:rPr lang="ru-RU" sz="2000" dirty="0" smtClean="0"/>
              <a:t>Из какой ушёл, я сказки?</a:t>
            </a:r>
            <a:endParaRPr lang="ru-RU" sz="2000" dirty="0"/>
          </a:p>
        </p:txBody>
      </p:sp>
      <p:pic>
        <p:nvPicPr>
          <p:cNvPr id="4" name="Содержимое 3" descr="колобок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34162" y="1600200"/>
            <a:ext cx="4475675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Мышка дом себе нашла,</a:t>
            </a:r>
            <a:br>
              <a:rPr lang="ru-RU" sz="2000" dirty="0" smtClean="0"/>
            </a:br>
            <a:r>
              <a:rPr lang="ru-RU" sz="2000" dirty="0" smtClean="0"/>
              <a:t>Мышка добрая была:</a:t>
            </a:r>
            <a:br>
              <a:rPr lang="ru-RU" sz="2000" dirty="0" smtClean="0"/>
            </a:br>
            <a:r>
              <a:rPr lang="ru-RU" sz="2000" dirty="0" smtClean="0"/>
              <a:t>В доме том в конце концов</a:t>
            </a:r>
            <a:br>
              <a:rPr lang="ru-RU" sz="2000" dirty="0" smtClean="0"/>
            </a:br>
            <a:r>
              <a:rPr lang="ru-RU" sz="2000" dirty="0" smtClean="0"/>
              <a:t>Стало множество жильцов</a:t>
            </a:r>
            <a:endParaRPr lang="ru-RU" sz="2000" dirty="0"/>
          </a:p>
        </p:txBody>
      </p:sp>
      <p:pic>
        <p:nvPicPr>
          <p:cNvPr id="4" name="Содержимое 3" descr="Теремо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 Уродилась так огромна;</a:t>
            </a:r>
            <a:br>
              <a:rPr lang="ru-RU" sz="2000" dirty="0" smtClean="0"/>
            </a:br>
            <a:r>
              <a:rPr lang="ru-RU" sz="2000" dirty="0" smtClean="0"/>
              <a:t>Не одна, а десять словно.</a:t>
            </a:r>
            <a:br>
              <a:rPr lang="ru-RU" sz="2000" dirty="0" smtClean="0"/>
            </a:br>
            <a:r>
              <a:rPr lang="ru-RU" sz="2000" dirty="0" smtClean="0"/>
              <a:t>Дед, чтоб вытащить тот овощ,</a:t>
            </a:r>
            <a:br>
              <a:rPr lang="ru-RU" sz="2000" dirty="0" smtClean="0"/>
            </a:br>
            <a:r>
              <a:rPr lang="ru-RU" sz="2000" dirty="0" smtClean="0"/>
              <a:t>Всех позвал к себе на помощь</a:t>
            </a:r>
            <a:endParaRPr lang="ru-RU" sz="2000" dirty="0"/>
          </a:p>
        </p:txBody>
      </p:sp>
      <p:pic>
        <p:nvPicPr>
          <p:cNvPr id="4" name="Содержимое 3" descr="repka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37314" y="1600200"/>
            <a:ext cx="4669371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Дом растаял ледяной –</a:t>
            </a:r>
            <a:br>
              <a:rPr lang="ru-RU" sz="1800" dirty="0" smtClean="0"/>
            </a:br>
            <a:r>
              <a:rPr lang="ru-RU" sz="1800" dirty="0" smtClean="0"/>
              <a:t>Попросилась в лубяной.</a:t>
            </a:r>
            <a:br>
              <a:rPr lang="ru-RU" sz="1800" dirty="0" smtClean="0"/>
            </a:br>
            <a:r>
              <a:rPr lang="ru-RU" sz="1800" dirty="0" smtClean="0"/>
              <a:t>Приютил ее зайчишка,</a:t>
            </a:r>
            <a:br>
              <a:rPr lang="ru-RU" sz="1800" dirty="0" smtClean="0"/>
            </a:br>
            <a:r>
              <a:rPr lang="ru-RU" sz="1800" dirty="0" smtClean="0"/>
              <a:t>Сам остался без домишка.</a:t>
            </a:r>
            <a:br>
              <a:rPr lang="ru-RU" sz="1800" dirty="0" smtClean="0"/>
            </a:br>
            <a:r>
              <a:rPr lang="ru-RU" sz="1800" dirty="0" smtClean="0"/>
              <a:t>Зайцу петушок помог.</a:t>
            </a:r>
            <a:br>
              <a:rPr lang="ru-RU" sz="1800" dirty="0" smtClean="0"/>
            </a:br>
            <a:r>
              <a:rPr lang="ru-RU" sz="1800" dirty="0" smtClean="0"/>
              <a:t>Лису выгнать за порог</a:t>
            </a:r>
            <a:endParaRPr lang="ru-RU" sz="1800" dirty="0"/>
          </a:p>
        </p:txBody>
      </p:sp>
      <p:pic>
        <p:nvPicPr>
          <p:cNvPr id="4" name="Содержимое 3" descr="Сказка 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637119"/>
            <a:ext cx="3744416" cy="445212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 Говорила ведь сестрица:</a:t>
            </a:r>
            <a:br>
              <a:rPr lang="ru-RU" sz="2000" dirty="0" smtClean="0"/>
            </a:br>
            <a:r>
              <a:rPr lang="ru-RU" sz="2000" dirty="0" smtClean="0"/>
              <a:t>«Пить из лужи не годится».</a:t>
            </a:r>
            <a:br>
              <a:rPr lang="ru-RU" sz="2000" dirty="0" smtClean="0"/>
            </a:br>
            <a:r>
              <a:rPr lang="ru-RU" sz="2000" dirty="0" smtClean="0"/>
              <a:t>Не послушался сестру,</a:t>
            </a:r>
            <a:br>
              <a:rPr lang="ru-RU" sz="2000" dirty="0" smtClean="0"/>
            </a:br>
            <a:r>
              <a:rPr lang="ru-RU" sz="2000" dirty="0" smtClean="0"/>
              <a:t>Стал козленочком к утру.</a:t>
            </a:r>
            <a:endParaRPr lang="ru-RU" sz="2000" dirty="0"/>
          </a:p>
        </p:txBody>
      </p:sp>
      <p:pic>
        <p:nvPicPr>
          <p:cNvPr id="4" name="Содержимое 3" descr="Сказка 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Сидит  в  корзине  девочка  у  мишки  за  спиной,</a:t>
            </a:r>
            <a:br>
              <a:rPr lang="ru-RU" sz="2000" dirty="0" smtClean="0"/>
            </a:br>
            <a:r>
              <a:rPr lang="ru-RU" sz="2000" dirty="0" smtClean="0"/>
              <a:t>И, сам  того  не  ведая, несёт  её  домой.</a:t>
            </a:r>
            <a:endParaRPr lang="ru-RU" sz="2000" dirty="0"/>
          </a:p>
        </p:txBody>
      </p:sp>
      <p:pic>
        <p:nvPicPr>
          <p:cNvPr id="4" name="Содержимое 3" descr="Сказка 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1846957"/>
            <a:ext cx="4032448" cy="4032448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72400" cy="93610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Интернет-ресурсы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8136904" cy="3240360"/>
          </a:xfrm>
        </p:spPr>
        <p:txBody>
          <a:bodyPr>
            <a:normAutofit/>
          </a:bodyPr>
          <a:lstStyle/>
          <a:p>
            <a:r>
              <a:rPr lang="ru-RU" sz="1800" u="sng" dirty="0">
                <a:hlinkClick r:id="rId3"/>
              </a:rPr>
              <a:t>http://img-fotki.yandex.ru/get/9558/16969765.1b1/0_87715_ded76a6_M.png</a:t>
            </a:r>
            <a:r>
              <a:rPr lang="ru-RU" sz="1800" dirty="0"/>
              <a:t>  колобок </a:t>
            </a:r>
            <a:endParaRPr lang="uk-UA" sz="1800" dirty="0"/>
          </a:p>
          <a:p>
            <a:r>
              <a:rPr lang="ru-RU" sz="1800" u="sng" dirty="0">
                <a:hlinkClick r:id="rId4"/>
              </a:rPr>
              <a:t>http://img-fotki.yandex.ru/get/9167/16969765.1b2/0_8771f_26b75231_M.png</a:t>
            </a:r>
            <a:r>
              <a:rPr lang="ru-RU" sz="1800" dirty="0"/>
              <a:t>  </a:t>
            </a:r>
            <a:endParaRPr lang="ru-RU" sz="1800" dirty="0" smtClean="0"/>
          </a:p>
          <a:p>
            <a:r>
              <a:rPr lang="ru-RU" sz="1800" dirty="0" smtClean="0"/>
              <a:t>лиса</a:t>
            </a:r>
            <a:endParaRPr lang="uk-UA" sz="1800" dirty="0"/>
          </a:p>
          <a:p>
            <a:r>
              <a:rPr lang="ru-RU" sz="1800" u="sng" dirty="0">
                <a:hlinkClick r:id="rId5"/>
              </a:rPr>
              <a:t>http://img-fotki.yandex.ru/get/9326/16969765.1c9/0_893f8_c8fed750_M.png</a:t>
            </a:r>
            <a:r>
              <a:rPr lang="ru-RU" sz="1800" dirty="0"/>
              <a:t>  </a:t>
            </a:r>
            <a:endParaRPr lang="ru-RU" sz="1800" dirty="0" smtClean="0"/>
          </a:p>
          <a:p>
            <a:r>
              <a:rPr lang="ru-RU" sz="1800" dirty="0" smtClean="0"/>
              <a:t>кот</a:t>
            </a:r>
            <a:endParaRPr lang="uk-UA" sz="1800" dirty="0"/>
          </a:p>
          <a:p>
            <a:r>
              <a:rPr lang="ru-RU" sz="1800" u="sng" dirty="0">
                <a:hlinkClick r:id="rId6"/>
              </a:rPr>
              <a:t>http://img-fotki.yandex.ru/get/9930/16969765.209/0_8d37d_b1b5100a_M.png</a:t>
            </a:r>
            <a:r>
              <a:rPr lang="ru-RU" sz="1800" dirty="0"/>
              <a:t> </a:t>
            </a:r>
            <a:endParaRPr lang="ru-RU" sz="1800" dirty="0" smtClean="0"/>
          </a:p>
          <a:p>
            <a:r>
              <a:rPr lang="ru-RU" sz="1800" dirty="0" smtClean="0"/>
              <a:t>Красная шапочка</a:t>
            </a:r>
            <a:endParaRPr lang="uk-UA" sz="1800" dirty="0"/>
          </a:p>
          <a:p>
            <a:r>
              <a:rPr lang="ru-RU" sz="1800" u="sng" dirty="0">
                <a:hlinkClick r:id="rId7"/>
              </a:rPr>
              <a:t>http://mistergid.ru/image/upload/2011-08-06/330026694634_49b7832452e3.jpg</a:t>
            </a:r>
            <a:r>
              <a:rPr lang="ru-RU" sz="1800" dirty="0"/>
              <a:t>  фон</a:t>
            </a:r>
            <a:endParaRPr lang="uk-UA" sz="1800" dirty="0"/>
          </a:p>
          <a:p>
            <a:endParaRPr lang="uk-UA" sz="1800" dirty="0"/>
          </a:p>
        </p:txBody>
      </p:sp>
    </p:spTree>
    <p:extLst>
      <p:ext uri="{BB962C8B-B14F-4D97-AF65-F5344CB8AC3E}">
        <p14:creationId xmlns="" xmlns:p14="http://schemas.microsoft.com/office/powerpoint/2010/main" val="191622028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124744"/>
            <a:ext cx="5328592" cy="4871465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4603001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052736"/>
            <a:ext cx="5215455" cy="479645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3584777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980728"/>
            <a:ext cx="5079535" cy="4670375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1205358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908720"/>
            <a:ext cx="5484590" cy="5040560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2659114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 </a:t>
            </a:r>
            <a:r>
              <a:rPr lang="ru-RU" sz="4000" dirty="0" smtClean="0">
                <a:solidFill>
                  <a:schemeClr val="tx1"/>
                </a:solidFill>
              </a:rPr>
              <a:t>К кому шла Красная </a:t>
            </a:r>
            <a:r>
              <a:rPr lang="ru-RU" sz="3200" dirty="0" smtClean="0">
                <a:solidFill>
                  <a:schemeClr val="tx1"/>
                </a:solidFill>
              </a:rPr>
              <a:t>Шапочка</a:t>
            </a:r>
            <a:r>
              <a:rPr lang="ru-RU" sz="4000" dirty="0" smtClean="0">
                <a:solidFill>
                  <a:schemeClr val="tx1"/>
                </a:solidFill>
              </a:rPr>
              <a:t>?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зка 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57464" y="1600200"/>
            <a:ext cx="3829072" cy="4525963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Какое яйцо снесла курочка Ряба? 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140</Words>
  <Application>Microsoft Office PowerPoint</Application>
  <PresentationFormat>Экран (4:3)</PresentationFormat>
  <Paragraphs>32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Я от бабушки ушёл, Я от дедушки ушёл, Отгадайте без подсказки, Из какой ушёл, я сказки?</vt:lpstr>
      <vt:lpstr>Мышка дом себе нашла, Мышка добрая была: В доме том в конце концов Стало множество жильцов</vt:lpstr>
      <vt:lpstr> Уродилась так огромна; Не одна, а десять словно. Дед, чтоб вытащить тот овощ, Всех позвал к себе на помощь</vt:lpstr>
      <vt:lpstr>Дом растаял ледяной – Попросилась в лубяной. Приютил ее зайчишка, Сам остался без домишка. Зайцу петушок помог. Лису выгнать за порог</vt:lpstr>
      <vt:lpstr> Говорила ведь сестрица: «Пить из лужи не годится». Не послушался сестру, Стал козленочком к утру.</vt:lpstr>
      <vt:lpstr>Сидит  в  корзине  девочка  у  мишки  за  спиной, И, сам  того  не  ведая, несёт  её  домой.</vt:lpstr>
      <vt:lpstr>Интернет-ресурсы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Lidia</dc:creator>
  <cp:lastModifiedBy>IRBIS</cp:lastModifiedBy>
  <cp:revision>47</cp:revision>
  <dcterms:created xsi:type="dcterms:W3CDTF">2014-08-06T17:34:00Z</dcterms:created>
  <dcterms:modified xsi:type="dcterms:W3CDTF">2015-11-04T09:56:42Z</dcterms:modified>
</cp:coreProperties>
</file>